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7" r:id="rId4"/>
    <p:sldId id="268" r:id="rId5"/>
    <p:sldId id="258" r:id="rId6"/>
    <p:sldId id="262" r:id="rId7"/>
    <p:sldId id="275" r:id="rId8"/>
    <p:sldId id="277" r:id="rId9"/>
    <p:sldId id="276" r:id="rId10"/>
    <p:sldId id="278" r:id="rId11"/>
    <p:sldId id="283" r:id="rId12"/>
    <p:sldId id="263" r:id="rId13"/>
    <p:sldId id="279" r:id="rId14"/>
    <p:sldId id="280" r:id="rId15"/>
    <p:sldId id="281" r:id="rId16"/>
    <p:sldId id="282" r:id="rId17"/>
    <p:sldId id="269" r:id="rId18"/>
    <p:sldId id="270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81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0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7497E30-B98A-4279-8E4B-615B4ECE47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F4B629E6-FEE0-4AAA-BE51-18200C88F3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5227C-036E-4703-BF3E-9EED2BFE699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D8FDB-6F0A-4A9E-87DB-B682733F8953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02FD3-A367-4EB5-A25C-F8D7D071D58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97383-8D14-4342-8279-05A5C6B5427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806A-2656-44D0-A804-ADC8097DAFD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B4D8D-80AE-4515-AF6E-5C0F7F9F163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380EB-E7B2-4D79-BBA4-19AF3AE592F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7889E-78E5-42D7-B2E4-6C5BECBD7E9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A9C9B-22FE-4C57-AF72-8C3A8F623D0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A6614-9C15-4382-9C1D-AAC46A1262C4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4774E-4F61-4A7D-98B4-B48F4E6E901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0D202-55F7-4219-8AFB-4E9DC5C6BB7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71885-3B47-4830-8A22-7EC3B334A61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83E3C-4509-446F-952A-E67E1EDF534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36C2B-A324-4DBA-8C57-5CDC11654A8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6D364-61F4-40ED-A031-3676D717D21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D92BC-3C87-4883-BD25-836F17E0E2E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92F5-AE9E-4F87-AC4C-A5BC3C29403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EDB5B-F064-4FE7-AD73-0D0CB978722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81DBE-F95A-406B-BE55-46E8296E5E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7D1C3-E972-4783-B231-21D5F13107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F3349-DDC3-4C04-9564-87B66504B1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3B178-D07C-4620-8F21-E0F80960B82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BB503-C553-48D3-8459-2FD8F7579F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35EEE-171D-4DB0-83FF-9CC869DA569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C04CC-3CD2-477E-BDB2-B050DBDDCE1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B396B-1384-4895-AF99-37E0CB21CB7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0E2CC-D449-480E-B1D9-4B0219E1FC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975E8-3FBE-4126-ACE2-4BC17C500A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830F3-8C05-4946-AC04-7395B57A96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331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8D2E2E1B-126E-493C-870E-EF1C63DB979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National Curriculum Assessments </a:t>
            </a:r>
            <a:r>
              <a:rPr lang="en-GB" dirty="0" smtClean="0"/>
              <a:t>2020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(SATs)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Grammar, punctuation and spelling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400" smtClean="0">
              <a:latin typeface="Arial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08163"/>
            <a:ext cx="38163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0" y="1808163"/>
            <a:ext cx="40576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Writing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A range of writing is assessed by class teachers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Writing moderated in school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Cross moderation with other schools </a:t>
            </a:r>
            <a:r>
              <a:rPr lang="en-GB" altLang="en-US" sz="2400" dirty="0" smtClean="0">
                <a:latin typeface="Arial" charset="0"/>
              </a:rPr>
              <a:t>in the MAT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rial" charset="0"/>
              </a:rPr>
              <a:t>External </a:t>
            </a:r>
            <a:r>
              <a:rPr lang="en-GB" altLang="en-US" sz="2400" dirty="0" smtClean="0">
                <a:latin typeface="Arial" charset="0"/>
              </a:rPr>
              <a:t>moderation by the Local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Mathematics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28775"/>
            <a:ext cx="7772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There are </a:t>
            </a:r>
            <a:r>
              <a:rPr lang="en-GB" altLang="en-US" sz="2400" dirty="0" smtClean="0">
                <a:latin typeface="Arial" panose="020B0604020202020204" pitchFamily="34" charset="0"/>
              </a:rPr>
              <a:t>3 </a:t>
            </a:r>
            <a:r>
              <a:rPr lang="en-GB" altLang="en-US" sz="2400" dirty="0">
                <a:latin typeface="Arial" panose="020B0604020202020204" pitchFamily="34" charset="0"/>
              </a:rPr>
              <a:t>externally marked </a:t>
            </a:r>
            <a:r>
              <a:rPr lang="en-GB" altLang="en-US" sz="2400" dirty="0" smtClean="0">
                <a:latin typeface="Arial" panose="020B0604020202020204" pitchFamily="34" charset="0"/>
              </a:rPr>
              <a:t>Maths papers: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arithmetic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2x mathematical reasoning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Arithmetic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The children have 30 minutes to answer 36 arithmetic questions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Mathematical Reasoning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A more challenging version of the old SATs papers.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Arithmetic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1557338"/>
            <a:ext cx="3609975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Arithmetic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68413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>
              <a:latin typeface="Arial" charset="0"/>
            </a:endParaRP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04988"/>
            <a:ext cx="37623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113" y="1906588"/>
            <a:ext cx="36163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775" y="3757613"/>
            <a:ext cx="36845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341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Reasoning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484313"/>
            <a:ext cx="3733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75" y="1497013"/>
            <a:ext cx="36766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5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Reasoning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latin typeface="Arial" charset="0"/>
              </a:rPr>
              <a:t>A more challenging version of the old SATs test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1824038"/>
            <a:ext cx="36385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88" y="1824038"/>
            <a:ext cx="36385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Who marks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t</a:t>
            </a:r>
            <a:r>
              <a:rPr lang="en-GB" dirty="0" smtClean="0"/>
              <a:t>ests?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02550" cy="303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charset="0"/>
              </a:rPr>
              <a:t>The tests are sent by secure delivery to  independent markers organised by the STA.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charset="0"/>
              </a:rPr>
              <a:t>The school </a:t>
            </a:r>
            <a:r>
              <a:rPr lang="en-GB" altLang="en-US" sz="2400" dirty="0" smtClean="0">
                <a:latin typeface="Arial" charset="0"/>
              </a:rPr>
              <a:t>will receive a scaled score and whether each child has reached the expected standard.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latin typeface="Arial" charset="0"/>
              </a:rPr>
              <a:t>We will communicate this to </a:t>
            </a:r>
            <a:r>
              <a:rPr lang="en-GB" altLang="en-US" sz="2400" dirty="0" smtClean="0">
                <a:latin typeface="Arial" charset="0"/>
              </a:rPr>
              <a:t>parents.</a:t>
            </a:r>
            <a:endParaRPr lang="en-GB" altLang="en-US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 smtClean="0">
              <a:latin typeface="Arial" charset="0"/>
            </a:endParaRP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868863"/>
            <a:ext cx="529113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How can we help the children?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latin typeface="Arial" charset="0"/>
              </a:rPr>
              <a:t>Coaching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Encouraging the children to try their best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Supporting homework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Being on time for school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Having enough sleep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Eating breakfast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latin typeface="Arial" charset="0"/>
              </a:rPr>
              <a:t>What are the National Curriculum Assessments? (SATs)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Who takes the tests? Where and when they are taken? How they are different to 3 years ago?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Ways to support the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National Curriculum Assessments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latin typeface="Arial" charset="0"/>
              </a:rPr>
              <a:t>The new national curriculum will be assessed for the third time in May 2018. There will be tests for key stage 1, as well as key stage 2. </a:t>
            </a:r>
          </a:p>
          <a:p>
            <a:pPr eaLnBrk="1" hangingPunct="1"/>
            <a:r>
              <a:rPr lang="en-GB" altLang="en-US" sz="2800" smtClean="0">
                <a:latin typeface="Arial" charset="0"/>
              </a:rPr>
              <a:t>The tests will cover English reading, English grammar, punctuation and spelling, and mathematics.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Purpose of the National Curriculum Assessments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>
                <a:latin typeface="Arial" charset="0"/>
              </a:rPr>
              <a:t>To provide information which national bodies  compile and use to compare the performance of schools.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Who Takes The National Curriculum Assessments?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The majority of children in England, Wales and Northern Ireland who are in Year 6.</a:t>
            </a:r>
          </a:p>
          <a:p>
            <a:pPr eaLnBrk="1" hangingPunct="1"/>
            <a:r>
              <a:rPr lang="en-GB" altLang="en-US" smtClean="0">
                <a:latin typeface="Arial" charset="0"/>
              </a:rPr>
              <a:t>Approximately half a million children throughout the country will take exactly the same tests on exactly the same days.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English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There are 2 externally marked English tasks: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reading comprehension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grammar, spelling and punctuation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Reading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The children have an hour to answer a reading comprehension paper.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GAPS (grammar, punctuation and spelling)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400" dirty="0" smtClean="0">
                <a:latin typeface="Arial" panose="020B0604020202020204" pitchFamily="34" charset="0"/>
              </a:rPr>
              <a:t>New assessment in 2013. The children have 45 minutes to answer 45 questions. These are a mixture of short answer and multiple choice.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3315">
            <a:off x="722313" y="3101975"/>
            <a:ext cx="24447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Reading Comprehension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>
                <a:latin typeface="Arial" charset="0"/>
              </a:rPr>
              <a:t>Reading (Externally marked)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latin typeface="Arial" charset="0"/>
              </a:rPr>
              <a:t>The children have an hour to answer a reading comprehension paper.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400" smtClean="0">
              <a:latin typeface="Arial" charset="0"/>
            </a:endParaRP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0380">
            <a:off x="5138738" y="2894013"/>
            <a:ext cx="254158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Reading Comprehension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>
                <a:latin typeface="Arial" charset="0"/>
              </a:rPr>
              <a:t>Reading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latin typeface="Arial" charset="0"/>
              </a:rPr>
              <a:t>Approximately 35 questions to answer. The three reading papers become progressively more difficult.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>
              <a:latin typeface="Arial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6625"/>
            <a:ext cx="3095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206625"/>
            <a:ext cx="3529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Grammar, punctuation and spelling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>
                <a:latin typeface="Arial" charset="0"/>
              </a:rPr>
              <a:t>Grammar and punctuation paper.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>
                <a:latin typeface="Arial" charset="0"/>
              </a:rPr>
              <a:t>Spelling test.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>
              <a:latin typeface="Arial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565400"/>
            <a:ext cx="30924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2213</TotalTime>
  <Words>442</Words>
  <Application>Microsoft Office PowerPoint</Application>
  <PresentationFormat>On-screen Show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Soaring</vt:lpstr>
      <vt:lpstr>National Curriculum Assessments 2020 (SATs)</vt:lpstr>
      <vt:lpstr>PowerPoint Presentation</vt:lpstr>
      <vt:lpstr>National Curriculum Assessments</vt:lpstr>
      <vt:lpstr>Purpose of the National Curriculum Assessments</vt:lpstr>
      <vt:lpstr>Who Takes The National Curriculum Assessments?</vt:lpstr>
      <vt:lpstr>English</vt:lpstr>
      <vt:lpstr>Reading Comprehension</vt:lpstr>
      <vt:lpstr>Reading Comprehension</vt:lpstr>
      <vt:lpstr>Grammar, punctuation and spelling</vt:lpstr>
      <vt:lpstr>Grammar, punctuation and spelling</vt:lpstr>
      <vt:lpstr>Writing</vt:lpstr>
      <vt:lpstr>Mathematics</vt:lpstr>
      <vt:lpstr>Arithmetic</vt:lpstr>
      <vt:lpstr>Arithmetic</vt:lpstr>
      <vt:lpstr>Reasoning</vt:lpstr>
      <vt:lpstr>Reasoning</vt:lpstr>
      <vt:lpstr>Who marks the tests?</vt:lpstr>
      <vt:lpstr>How can we help the children?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 2005</dc:title>
  <dc:creator>POPE</dc:creator>
  <cp:lastModifiedBy>Peter Agnew</cp:lastModifiedBy>
  <cp:revision>51</cp:revision>
  <dcterms:created xsi:type="dcterms:W3CDTF">2005-03-13T12:07:44Z</dcterms:created>
  <dcterms:modified xsi:type="dcterms:W3CDTF">2019-09-11T11:28:15Z</dcterms:modified>
</cp:coreProperties>
</file>