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7"/>
  </p:notesMasterIdLst>
  <p:sldIdLst>
    <p:sldId id="313" r:id="rId11"/>
    <p:sldId id="297" r:id="rId12"/>
    <p:sldId id="298" r:id="rId13"/>
    <p:sldId id="314" r:id="rId14"/>
    <p:sldId id="299" r:id="rId15"/>
    <p:sldId id="300" r:id="rId16"/>
    <p:sldId id="304" r:id="rId17"/>
    <p:sldId id="315" r:id="rId18"/>
    <p:sldId id="301" r:id="rId19"/>
    <p:sldId id="311" r:id="rId20"/>
    <p:sldId id="316" r:id="rId21"/>
    <p:sldId id="317" r:id="rId22"/>
    <p:sldId id="308" r:id="rId23"/>
    <p:sldId id="307" r:id="rId24"/>
    <p:sldId id="318" r:id="rId25"/>
    <p:sldId id="319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94"/>
  </p:normalViewPr>
  <p:slideViewPr>
    <p:cSldViewPr snapToGrid="0" snapToObjects="1">
      <p:cViewPr varScale="1">
        <p:scale>
          <a:sx n="99" d="100"/>
          <a:sy n="99" d="100"/>
        </p:scale>
        <p:origin x="1022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commentAuthors" Target="commentAuthor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14/07/2021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14/07/2021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6" Type="http://schemas.openxmlformats.org/officeDocument/2006/relationships/image" Target="../media/image11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6" Type="http://schemas.openxmlformats.org/officeDocument/2006/relationships/image" Target="../media/image11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" y="2511188"/>
            <a:ext cx="5950212" cy="1908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66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66568" y="915286"/>
            <a:ext cx="59273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What could you do in </a:t>
            </a:r>
            <a:endParaRPr lang="en-GB" sz="3600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sz="3600" dirty="0" smtClean="0">
                <a:latin typeface="Comic Sans MS" panose="030F0702030302020204" pitchFamily="66" charset="0"/>
              </a:rPr>
              <a:t>4 </a:t>
            </a:r>
            <a:r>
              <a:rPr lang="en-GB" sz="3600" dirty="0">
                <a:latin typeface="Comic Sans MS" panose="030F0702030302020204" pitchFamily="66" charset="0"/>
              </a:rPr>
              <a:t>seconds?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2258" y="2200056"/>
            <a:ext cx="2668937" cy="248487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787926">
            <a:off x="2906727" y="2170586"/>
            <a:ext cx="2705100" cy="30861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180" y="3066389"/>
            <a:ext cx="2361365" cy="1068099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3333675" y="2512020"/>
            <a:ext cx="1851204" cy="215125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600">
              <a:latin typeface="Comic Sans MS" panose="030F0702030302020204" pitchFamily="66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5592009" y="2455443"/>
            <a:ext cx="2245675" cy="215125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600"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24529" y="4743353"/>
            <a:ext cx="27684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Clap </a:t>
            </a:r>
            <a:r>
              <a:rPr lang="en-GB" sz="2800" dirty="0">
                <a:latin typeface="Comic Sans MS" panose="030F0702030302020204" pitchFamily="66" charset="0"/>
              </a:rPr>
              <a:t>10 times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585195" y="4743353"/>
            <a:ext cx="29560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	    Write 1-5   </a:t>
            </a:r>
            <a:r>
              <a:rPr lang="en-GB" sz="2800" dirty="0" smtClean="0">
                <a:latin typeface="Comic Sans MS" panose="030F0702030302020204" pitchFamily="66" charset="0"/>
              </a:rPr>
              <a:t> 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9933" y="4702858"/>
            <a:ext cx="27837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Build a </a:t>
            </a:r>
            <a:r>
              <a:rPr lang="en-GB" sz="2800" dirty="0" smtClean="0">
                <a:latin typeface="Comic Sans MS" panose="030F0702030302020204" pitchFamily="66" charset="0"/>
              </a:rPr>
              <a:t>castle</a:t>
            </a:r>
            <a:r>
              <a:rPr lang="en-GB" sz="2800" dirty="0">
                <a:latin typeface="Comic Sans MS" panose="030F0702030302020204" pitchFamily="66" charset="0"/>
              </a:rPr>
              <a:t>	 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32034" y="360679"/>
            <a:ext cx="747045" cy="747045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494553" y="503368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9579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/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71477" y="960465"/>
            <a:ext cx="59273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What could you do in </a:t>
            </a:r>
            <a:endParaRPr lang="en-GB" sz="3600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sz="3600" dirty="0" smtClean="0">
                <a:latin typeface="Comic Sans MS" panose="030F0702030302020204" pitchFamily="66" charset="0"/>
              </a:rPr>
              <a:t>5 minutes</a:t>
            </a:r>
            <a:r>
              <a:rPr lang="en-GB" sz="3600" dirty="0">
                <a:latin typeface="Comic Sans MS" panose="030F0702030302020204" pitchFamily="66" charset="0"/>
              </a:rPr>
              <a:t>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424529" y="4743353"/>
            <a:ext cx="27684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Change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85195" y="4743353"/>
            <a:ext cx="29560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	    </a:t>
            </a:r>
            <a:r>
              <a:rPr lang="en-GB" sz="2800" dirty="0" smtClean="0">
                <a:latin typeface="Comic Sans MS" panose="030F0702030302020204" pitchFamily="66" charset="0"/>
              </a:rPr>
              <a:t>Ride    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9933" y="4702858"/>
            <a:ext cx="27837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Eat</a:t>
            </a:r>
            <a:r>
              <a:rPr lang="en-GB" sz="2800" dirty="0">
                <a:latin typeface="Comic Sans MS" panose="030F0702030302020204" pitchFamily="66" charset="0"/>
              </a:rPr>
              <a:t>	 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563" y="2251735"/>
            <a:ext cx="1984905" cy="226446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0022" y="2296610"/>
            <a:ext cx="1994742" cy="2174719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952263" y="2308340"/>
            <a:ext cx="1851204" cy="215125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6673" y="2726528"/>
            <a:ext cx="2237009" cy="1314883"/>
          </a:xfrm>
          <a:prstGeom prst="rect">
            <a:avLst/>
          </a:prstGeom>
        </p:spPr>
      </p:pic>
      <p:sp>
        <p:nvSpPr>
          <p:cNvPr id="18" name="Oval 17"/>
          <p:cNvSpPr/>
          <p:nvPr/>
        </p:nvSpPr>
        <p:spPr>
          <a:xfrm>
            <a:off x="5857352" y="2201289"/>
            <a:ext cx="2037411" cy="236536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32034" y="360679"/>
            <a:ext cx="747045" cy="747045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5494553" y="503368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73667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6" grpId="0" animBg="1"/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81815" y="1061082"/>
            <a:ext cx="59273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What could you do in </a:t>
            </a:r>
          </a:p>
          <a:p>
            <a:pPr algn="ctr"/>
            <a:r>
              <a:rPr lang="en-GB" sz="3600" dirty="0" smtClean="0">
                <a:latin typeface="Comic Sans MS" panose="030F0702030302020204" pitchFamily="66" charset="0"/>
              </a:rPr>
              <a:t>2 hours?</a:t>
            </a:r>
            <a:endParaRPr lang="en-GB" sz="3600" dirty="0"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24529" y="4715084"/>
            <a:ext cx="27684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Fly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67483" y="4715084"/>
            <a:ext cx="29560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	    </a:t>
            </a:r>
            <a:r>
              <a:rPr lang="en-GB" sz="2800" dirty="0" smtClean="0">
                <a:latin typeface="Comic Sans MS" panose="030F0702030302020204" pitchFamily="66" charset="0"/>
              </a:rPr>
              <a:t>Play    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9933" y="4715084"/>
            <a:ext cx="27837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School day</a:t>
            </a:r>
            <a:r>
              <a:rPr lang="en-GB" sz="2800" dirty="0">
                <a:latin typeface="Comic Sans MS" panose="030F0702030302020204" pitchFamily="66" charset="0"/>
              </a:rPr>
              <a:t>	 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360679"/>
            <a:ext cx="747045" cy="747045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494553" y="503368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1714" y="2849449"/>
            <a:ext cx="2405025" cy="141682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933" y="2666100"/>
            <a:ext cx="2330090" cy="1862238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0623" y="2608819"/>
            <a:ext cx="2112223" cy="1771542"/>
          </a:xfrm>
          <a:prstGeom prst="rect">
            <a:avLst/>
          </a:prstGeom>
        </p:spPr>
      </p:pic>
      <p:sp>
        <p:nvSpPr>
          <p:cNvPr id="19" name="Oval 18"/>
          <p:cNvSpPr/>
          <p:nvPr/>
        </p:nvSpPr>
        <p:spPr>
          <a:xfrm>
            <a:off x="3261603" y="2507667"/>
            <a:ext cx="2005924" cy="202067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 rot="5596581">
            <a:off x="5921587" y="2500582"/>
            <a:ext cx="1718244" cy="203763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94476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9" grpId="0" animBg="1"/>
      <p:bldP spid="2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Have a go at questions 2 and 3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3779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1405267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94553" y="1547956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7579" y="477677"/>
            <a:ext cx="72008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Teddy is having a birthday party!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8514" y="304615"/>
            <a:ext cx="1319986" cy="96403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87457" y="2263564"/>
            <a:ext cx="592739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How long will…</a:t>
            </a: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It take to make the cake?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It take to blow out the candles?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It take to eat the cake?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776" y="1380847"/>
            <a:ext cx="1141579" cy="158064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7841" y="4661840"/>
            <a:ext cx="1681238" cy="139233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956943" y="4834789"/>
            <a:ext cx="24566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m</a:t>
            </a:r>
            <a:r>
              <a:rPr lang="en-GB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inutes</a:t>
            </a:r>
            <a:endParaRPr lang="en-GB" sz="28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73393" y="3138475"/>
            <a:ext cx="24566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h</a:t>
            </a:r>
            <a:r>
              <a:rPr lang="en-GB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ours</a:t>
            </a:r>
            <a:endParaRPr lang="en-GB" sz="28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40116" y="3986632"/>
            <a:ext cx="24566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s</a:t>
            </a:r>
            <a:r>
              <a:rPr lang="en-GB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econds</a:t>
            </a:r>
            <a:endParaRPr lang="en-GB" sz="28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82969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2" grpId="0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4081" y="3688535"/>
            <a:ext cx="3388653" cy="3154953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970713" y="1322405"/>
            <a:ext cx="5927399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How long will…</a:t>
            </a: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It take to decorate the house?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It take to wrap a present?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It take to unwrap a present?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The party last?</a:t>
            </a: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32034" y="1127742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94553" y="1270431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9093" y="212814"/>
            <a:ext cx="1319986" cy="96403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713" y="334776"/>
            <a:ext cx="1141579" cy="1580647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868571" y="3093710"/>
            <a:ext cx="24566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m</a:t>
            </a:r>
            <a:r>
              <a:rPr lang="en-GB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inutes</a:t>
            </a:r>
            <a:endParaRPr lang="en-GB" sz="28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398717" y="2217873"/>
            <a:ext cx="24566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h</a:t>
            </a:r>
            <a:r>
              <a:rPr lang="en-GB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ours</a:t>
            </a:r>
            <a:endParaRPr lang="en-GB" sz="28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080096" y="3932461"/>
            <a:ext cx="24566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s</a:t>
            </a:r>
            <a:r>
              <a:rPr lang="en-GB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econds</a:t>
            </a:r>
            <a:endParaRPr lang="en-GB" sz="28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775920" y="4813053"/>
            <a:ext cx="24566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h</a:t>
            </a:r>
            <a:r>
              <a:rPr lang="en-GB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ours</a:t>
            </a:r>
            <a:endParaRPr lang="en-GB" sz="28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9358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Have a go at question 4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2342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1046" y="334776"/>
            <a:ext cx="7727454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1</a:t>
            </a:r>
            <a:r>
              <a:rPr lang="en-GB" sz="2800" dirty="0" smtClean="0">
                <a:latin typeface="Comic Sans MS" panose="030F0702030302020204" pitchFamily="66" charset="0"/>
              </a:rPr>
              <a:t>) What time is it?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 smtClean="0">
              <a:latin typeface="Comic Sans MS" panose="030F0702030302020204" pitchFamily="66" charset="0"/>
            </a:endParaRPr>
          </a:p>
          <a:p>
            <a:endParaRPr lang="en-GB" sz="2800" dirty="0" smtClean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2</a:t>
            </a:r>
            <a:r>
              <a:rPr lang="en-GB" sz="2800" dirty="0">
                <a:latin typeface="Comic Sans MS" panose="030F0702030302020204" pitchFamily="66" charset="0"/>
              </a:rPr>
              <a:t>) What </a:t>
            </a:r>
            <a:r>
              <a:rPr lang="en-GB" sz="2800" dirty="0" smtClean="0">
                <a:latin typeface="Comic Sans MS" panose="030F0702030302020204" pitchFamily="66" charset="0"/>
              </a:rPr>
              <a:t>time will it be in 1 hour?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3</a:t>
            </a:r>
            <a:r>
              <a:rPr lang="en-GB" sz="2800" dirty="0" smtClean="0">
                <a:latin typeface="Comic Sans MS" panose="030F0702030302020204" pitchFamily="66" charset="0"/>
              </a:rPr>
              <a:t>) Which clock shows 6 o’clock?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 smtClean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 smtClean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4</a:t>
            </a:r>
            <a:r>
              <a:rPr lang="en-GB" sz="2800" dirty="0">
                <a:latin typeface="Comic Sans MS" panose="030F0702030302020204" pitchFamily="66" charset="0"/>
              </a:rPr>
              <a:t>) What </a:t>
            </a:r>
            <a:r>
              <a:rPr lang="en-GB" sz="2800" dirty="0" smtClean="0">
                <a:latin typeface="Comic Sans MS" panose="030F0702030302020204" pitchFamily="66" charset="0"/>
              </a:rPr>
              <a:t>hand is the longest? </a:t>
            </a:r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									hour or minute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5133" y="334776"/>
            <a:ext cx="1890673" cy="197564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2634" y="3277099"/>
            <a:ext cx="1334965" cy="1394963"/>
          </a:xfrm>
          <a:prstGeom prst="rect">
            <a:avLst/>
          </a:prstGeom>
        </p:spPr>
      </p:pic>
      <p:cxnSp>
        <p:nvCxnSpPr>
          <p:cNvPr id="16" name="Straight Arrow Connector 15"/>
          <p:cNvCxnSpPr/>
          <p:nvPr/>
        </p:nvCxnSpPr>
        <p:spPr>
          <a:xfrm flipV="1">
            <a:off x="7085493" y="729742"/>
            <a:ext cx="0" cy="649522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6714699" y="1379266"/>
            <a:ext cx="370794" cy="23117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2988876" y="3990536"/>
            <a:ext cx="6824" cy="451810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2934269" y="3997360"/>
            <a:ext cx="54607" cy="30850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Group 41"/>
          <p:cNvGrpSpPr/>
          <p:nvPr/>
        </p:nvGrpSpPr>
        <p:grpSpPr>
          <a:xfrm>
            <a:off x="4128844" y="3293054"/>
            <a:ext cx="1334965" cy="1394963"/>
            <a:chOff x="4112765" y="3277099"/>
            <a:chExt cx="1334965" cy="1394963"/>
          </a:xfrm>
        </p:grpSpPr>
        <p:pic>
          <p:nvPicPr>
            <p:cNvPr id="43" name="Picture 4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12765" y="3277099"/>
              <a:ext cx="1334965" cy="1394963"/>
            </a:xfrm>
            <a:prstGeom prst="rect">
              <a:avLst/>
            </a:prstGeom>
          </p:spPr>
        </p:pic>
        <p:cxnSp>
          <p:nvCxnSpPr>
            <p:cNvPr id="44" name="Straight Arrow Connector 43"/>
            <p:cNvCxnSpPr/>
            <p:nvPr/>
          </p:nvCxnSpPr>
          <p:spPr>
            <a:xfrm flipV="1">
              <a:off x="4788112" y="3541594"/>
              <a:ext cx="0" cy="446670"/>
            </a:xfrm>
            <a:prstGeom prst="straightConnector1">
              <a:avLst/>
            </a:prstGeom>
            <a:ln w="28575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>
            <a:xfrm>
              <a:off x="4788112" y="3995088"/>
              <a:ext cx="6824" cy="310781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28357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7497474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1</a:t>
            </a:r>
            <a:r>
              <a:rPr lang="en-GB" sz="2800" dirty="0" smtClean="0">
                <a:latin typeface="Comic Sans MS" panose="030F0702030302020204" pitchFamily="66" charset="0"/>
              </a:rPr>
              <a:t>) What time is it?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 smtClean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2</a:t>
            </a:r>
            <a:r>
              <a:rPr lang="en-GB" sz="2800" dirty="0">
                <a:latin typeface="Comic Sans MS" panose="030F0702030302020204" pitchFamily="66" charset="0"/>
              </a:rPr>
              <a:t>) What </a:t>
            </a:r>
            <a:r>
              <a:rPr lang="en-GB" sz="2800" dirty="0" smtClean="0">
                <a:latin typeface="Comic Sans MS" panose="030F0702030302020204" pitchFamily="66" charset="0"/>
              </a:rPr>
              <a:t>time will it be in 1 hour?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3</a:t>
            </a:r>
            <a:r>
              <a:rPr lang="en-GB" sz="2800" dirty="0" smtClean="0">
                <a:latin typeface="Comic Sans MS" panose="030F0702030302020204" pitchFamily="66" charset="0"/>
              </a:rPr>
              <a:t>) Which clock shows 6 o’clock?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 smtClean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 smtClean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4</a:t>
            </a:r>
            <a:r>
              <a:rPr lang="en-GB" sz="2800" dirty="0">
                <a:latin typeface="Comic Sans MS" panose="030F0702030302020204" pitchFamily="66" charset="0"/>
              </a:rPr>
              <a:t>) What </a:t>
            </a:r>
            <a:r>
              <a:rPr lang="en-GB" sz="2800" dirty="0" smtClean="0">
                <a:latin typeface="Comic Sans MS" panose="030F0702030302020204" pitchFamily="66" charset="0"/>
              </a:rPr>
              <a:t>hand is the longest? </a:t>
            </a:r>
          </a:p>
          <a:p>
            <a:r>
              <a:rPr lang="en-GB" sz="2800" dirty="0">
                <a:latin typeface="Comic Sans MS" panose="030F0702030302020204" pitchFamily="66" charset="0"/>
              </a:rPr>
              <a:t> </a:t>
            </a:r>
            <a:r>
              <a:rPr lang="en-GB" sz="2800" dirty="0" smtClean="0">
                <a:latin typeface="Comic Sans MS" panose="030F0702030302020204" pitchFamily="66" charset="0"/>
              </a:rPr>
              <a:t>           							 hour or minute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4112765" y="3325225"/>
            <a:ext cx="1351044" cy="1346837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5133" y="334776"/>
            <a:ext cx="1890673" cy="197564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2634" y="3277099"/>
            <a:ext cx="1334965" cy="1394963"/>
          </a:xfrm>
          <a:prstGeom prst="rect">
            <a:avLst/>
          </a:prstGeom>
        </p:spPr>
      </p:pic>
      <p:cxnSp>
        <p:nvCxnSpPr>
          <p:cNvPr id="16" name="Straight Arrow Connector 15"/>
          <p:cNvCxnSpPr/>
          <p:nvPr/>
        </p:nvCxnSpPr>
        <p:spPr>
          <a:xfrm flipV="1">
            <a:off x="7085493" y="729742"/>
            <a:ext cx="0" cy="649522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6714699" y="1379266"/>
            <a:ext cx="370794" cy="23117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/>
        </p:nvGrpSpPr>
        <p:grpSpPr>
          <a:xfrm>
            <a:off x="4128844" y="3293054"/>
            <a:ext cx="1334965" cy="1394963"/>
            <a:chOff x="4112765" y="3277099"/>
            <a:chExt cx="1334965" cy="1394963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12765" y="3277099"/>
              <a:ext cx="1334965" cy="1394963"/>
            </a:xfrm>
            <a:prstGeom prst="rect">
              <a:avLst/>
            </a:prstGeom>
          </p:spPr>
        </p:pic>
        <p:cxnSp>
          <p:nvCxnSpPr>
            <p:cNvPr id="19" name="Straight Arrow Connector 18"/>
            <p:cNvCxnSpPr/>
            <p:nvPr/>
          </p:nvCxnSpPr>
          <p:spPr>
            <a:xfrm flipV="1">
              <a:off x="4788112" y="3541594"/>
              <a:ext cx="0" cy="446670"/>
            </a:xfrm>
            <a:prstGeom prst="straightConnector1">
              <a:avLst/>
            </a:prstGeom>
            <a:ln w="28575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4788112" y="3995088"/>
              <a:ext cx="6824" cy="310781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3" name="Straight Arrow Connector 32"/>
          <p:cNvCxnSpPr/>
          <p:nvPr/>
        </p:nvCxnSpPr>
        <p:spPr>
          <a:xfrm>
            <a:off x="2988876" y="3990536"/>
            <a:ext cx="6824" cy="451810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2934269" y="3997360"/>
            <a:ext cx="54607" cy="30850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127371" y="334776"/>
            <a:ext cx="26800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8 o’clock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06415" y="2048813"/>
            <a:ext cx="26800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9</a:t>
            </a:r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 o’clock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274211" y="5076297"/>
            <a:ext cx="1251769" cy="522397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3606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3" grpId="0"/>
      <p:bldP spid="15" grpId="0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96494" y="626894"/>
            <a:ext cx="64493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How much time does it take?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91681" y="1901052"/>
            <a:ext cx="24566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omic Sans MS" panose="030F0702030302020204" pitchFamily="66" charset="0"/>
              </a:rPr>
              <a:t>Minutes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17542" y="1778050"/>
            <a:ext cx="24566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omic Sans MS" panose="030F0702030302020204" pitchFamily="66" charset="0"/>
              </a:rPr>
              <a:t>Hours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348302" y="5391908"/>
            <a:ext cx="24566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omic Sans MS" panose="030F0702030302020204" pitchFamily="66" charset="0"/>
              </a:rPr>
              <a:t>Seconds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8297" y="1291729"/>
            <a:ext cx="4013614" cy="4194001"/>
          </a:xfrm>
          <a:prstGeom prst="rect">
            <a:avLst/>
          </a:prstGeom>
        </p:spPr>
      </p:pic>
      <p:cxnSp>
        <p:nvCxnSpPr>
          <p:cNvPr id="10" name="Straight Arrow Connector 9"/>
          <p:cNvCxnSpPr/>
          <p:nvPr/>
        </p:nvCxnSpPr>
        <p:spPr>
          <a:xfrm flipV="1">
            <a:off x="4220898" y="2254995"/>
            <a:ext cx="0" cy="1198252"/>
          </a:xfrm>
          <a:prstGeom prst="straightConnector1">
            <a:avLst/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4220898" y="2803725"/>
            <a:ext cx="430665" cy="649523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9137" y="4835794"/>
            <a:ext cx="1629842" cy="114088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360679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94553" y="503368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00406" y="3738592"/>
            <a:ext cx="35143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To watch a film?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00406" y="2259980"/>
            <a:ext cx="394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To wash your hands?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7512" y="5139386"/>
            <a:ext cx="47444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To drink a glass of water?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9427" y="1722759"/>
            <a:ext cx="1548544" cy="144174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3490" y="3023568"/>
            <a:ext cx="1666388" cy="143004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6883" y="4607890"/>
            <a:ext cx="1339811" cy="148448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515946" y="989717"/>
            <a:ext cx="1835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m</a:t>
            </a:r>
            <a:r>
              <a:rPr lang="en-GB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inutes</a:t>
            </a:r>
            <a:endParaRPr lang="en-GB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21353" y="1006659"/>
            <a:ext cx="16086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h</a:t>
            </a:r>
            <a:r>
              <a:rPr lang="en-GB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ours</a:t>
            </a:r>
            <a:endParaRPr lang="en-GB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14317" y="1006659"/>
            <a:ext cx="24566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s</a:t>
            </a:r>
            <a:r>
              <a:rPr lang="en-GB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econds</a:t>
            </a:r>
            <a:endParaRPr lang="en-GB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64515" y="2315682"/>
            <a:ext cx="24566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m</a:t>
            </a:r>
            <a:r>
              <a:rPr lang="en-GB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inutes</a:t>
            </a:r>
            <a:endParaRPr lang="en-GB" sz="28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06694" y="3658578"/>
            <a:ext cx="24566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h</a:t>
            </a:r>
            <a:r>
              <a:rPr lang="en-GB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ours</a:t>
            </a:r>
            <a:endParaRPr lang="en-GB" sz="28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348568" y="5010470"/>
            <a:ext cx="24566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s</a:t>
            </a:r>
            <a:r>
              <a:rPr lang="en-GB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econds</a:t>
            </a:r>
            <a:endParaRPr lang="en-GB" sz="28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2244" y="466734"/>
            <a:ext cx="59273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How long would it take?</a:t>
            </a:r>
            <a:endParaRPr lang="en-GB" sz="3200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5527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360679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94553" y="503368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00406" y="3738592"/>
            <a:ext cx="41924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To </a:t>
            </a:r>
            <a:r>
              <a:rPr lang="en-GB" sz="2800" dirty="0" smtClean="0">
                <a:latin typeface="Comic Sans MS" panose="030F0702030302020204" pitchFamily="66" charset="0"/>
              </a:rPr>
              <a:t>fill a bowl of cereal?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0406" y="2259980"/>
            <a:ext cx="394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To </a:t>
            </a:r>
            <a:r>
              <a:rPr lang="en-GB" sz="2800" dirty="0" smtClean="0">
                <a:latin typeface="Comic Sans MS" panose="030F0702030302020204" pitchFamily="66" charset="0"/>
              </a:rPr>
              <a:t>brush </a:t>
            </a:r>
            <a:r>
              <a:rPr lang="en-GB" sz="2800" dirty="0">
                <a:latin typeface="Comic Sans MS" panose="030F0702030302020204" pitchFamily="66" charset="0"/>
              </a:rPr>
              <a:t>your </a:t>
            </a:r>
            <a:r>
              <a:rPr lang="en-GB" sz="2800" dirty="0" smtClean="0">
                <a:latin typeface="Comic Sans MS" panose="030F0702030302020204" pitchFamily="66" charset="0"/>
              </a:rPr>
              <a:t>teeth?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7512" y="5139386"/>
            <a:ext cx="47444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To </a:t>
            </a:r>
            <a:r>
              <a:rPr lang="en-GB" sz="2800" dirty="0" smtClean="0">
                <a:latin typeface="Comic Sans MS" panose="030F0702030302020204" pitchFamily="66" charset="0"/>
              </a:rPr>
              <a:t>take a plane ride?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15946" y="989717"/>
            <a:ext cx="1835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m</a:t>
            </a:r>
            <a:r>
              <a:rPr lang="en-GB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inutes</a:t>
            </a:r>
            <a:endParaRPr lang="en-GB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21353" y="1006659"/>
            <a:ext cx="16086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h</a:t>
            </a:r>
            <a:r>
              <a:rPr lang="en-GB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ours</a:t>
            </a:r>
            <a:endParaRPr lang="en-GB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14317" y="1006659"/>
            <a:ext cx="24566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s</a:t>
            </a:r>
            <a:r>
              <a:rPr lang="en-GB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econds</a:t>
            </a:r>
            <a:endParaRPr lang="en-GB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64515" y="2315682"/>
            <a:ext cx="24566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m</a:t>
            </a:r>
            <a:r>
              <a:rPr lang="en-GB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inutes</a:t>
            </a:r>
            <a:endParaRPr lang="en-GB" sz="28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691101" y="5132783"/>
            <a:ext cx="24566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h</a:t>
            </a:r>
            <a:r>
              <a:rPr lang="en-GB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ours</a:t>
            </a:r>
            <a:endParaRPr lang="en-GB" sz="28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348568" y="3618293"/>
            <a:ext cx="24566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s</a:t>
            </a:r>
            <a:r>
              <a:rPr lang="en-GB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econds</a:t>
            </a:r>
            <a:endParaRPr lang="en-GB" sz="28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2244" y="466734"/>
            <a:ext cx="59273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How long would it take?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89734">
            <a:off x="4528529" y="2320718"/>
            <a:ext cx="1841644" cy="40364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7416" y="3124943"/>
            <a:ext cx="1182067" cy="1281609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0830" y="4753759"/>
            <a:ext cx="2042113" cy="120302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36222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Have a go at question 1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7|7.1|11.6|13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|7|2.1|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8.1|6.9|4.2|5.1|7|4.6|5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|3.4|4.9|5.1|6.8|5.7|3.9|5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7|4|4.4|15.6|7.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2|21.1|11.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4|23.8|5.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7|12.2|9.2|10.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2|11.1|6.8|11.4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7" ma:contentTypeDescription="Create a new document." ma:contentTypeScope="" ma:versionID="d1bbd0e7118b8034b1837b1a97a3e8b1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6327414cb3b5f93d160f991d0b6625f7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72645BB-C536-4612-8AE4-E740337A99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1727757-3061-47D3-99FD-9493F136DC43}">
  <ds:schemaRefs>
    <ds:schemaRef ds:uri="522d4c35-b548-4432-90ae-af4376e1c4b4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7178</TotalTime>
  <Words>296</Words>
  <Application>Microsoft Office PowerPoint</Application>
  <PresentationFormat>On-screen Show (4:3)</PresentationFormat>
  <Paragraphs>99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16</vt:i4>
      </vt:variant>
    </vt:vector>
  </HeadingPairs>
  <TitlesOfParts>
    <vt:vector size="27" baseType="lpstr">
      <vt:lpstr>Arial</vt:lpstr>
      <vt:lpstr>Calibri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 1 on the worksheet</vt:lpstr>
      <vt:lpstr>PowerPoint Presentation</vt:lpstr>
      <vt:lpstr>PowerPoint Presentation</vt:lpstr>
      <vt:lpstr>PowerPoint Presentation</vt:lpstr>
      <vt:lpstr>Have a go at questions 2 and 3 on the worksheet</vt:lpstr>
      <vt:lpstr>PowerPoint Presentation</vt:lpstr>
      <vt:lpstr>PowerPoint Presentation</vt:lpstr>
      <vt:lpstr>Have a go at question 4 on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Emily Greatrex</cp:lastModifiedBy>
  <cp:revision>225</cp:revision>
  <dcterms:created xsi:type="dcterms:W3CDTF">2019-07-05T11:02:13Z</dcterms:created>
  <dcterms:modified xsi:type="dcterms:W3CDTF">2021-07-14T18:29:18Z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